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7" r:id="rId4"/>
    <p:sldId id="266" r:id="rId5"/>
    <p:sldId id="261" r:id="rId6"/>
    <p:sldId id="258" r:id="rId7"/>
    <p:sldId id="268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9643"/>
    <a:srgbClr val="160F1D"/>
    <a:srgbClr val="2C3F42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9" autoAdjust="0"/>
    <p:restoredTop sz="94660"/>
  </p:normalViewPr>
  <p:slideViewPr>
    <p:cSldViewPr snapToGrid="0">
      <p:cViewPr varScale="1">
        <p:scale>
          <a:sx n="70" d="100"/>
          <a:sy n="70" d="100"/>
        </p:scale>
        <p:origin x="69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jpeg>
</file>

<file path=ppt/media/image3.png>
</file>

<file path=ppt/media/image4.JPG>
</file>

<file path=ppt/media/image5.JPG>
</file>

<file path=ppt/media/image6.png>
</file>

<file path=ppt/media/media1.m4a>
</file>

<file path=ppt/media/media2.m4a>
</file>

<file path=ppt/media/media3.m4a>
</file>

<file path=ppt/media/media5.m4a>
</file>

<file path=ppt/media/media6.m4a>
</file>

<file path=ppt/media/media8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AA78B-E148-8497-3312-A3E15D40CD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DC51B6-E417-0C8E-A1CC-1F376E9365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14EB53-7497-4D22-2F78-DF45EC96B0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CE07E-FE06-4762-A158-FD5870812E9C}" type="datetimeFigureOut">
              <a:rPr lang="en-US" smtClean="0"/>
              <a:t>1/27/2024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DD8C38-F5BE-4B85-48CE-910C2CA56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3738D9-E256-3B26-AE1F-147920E69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F3AF6-DB2A-4DFA-A0A5-A984C5D3DF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3908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51DC2D-D9C6-5DA6-DD9A-AA2C139E8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D865C8-C3CB-9755-382D-B4B1599366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642E53-E335-8616-BC7E-3C6F7F4347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CE07E-FE06-4762-A158-FD5870812E9C}" type="datetimeFigureOut">
              <a:rPr lang="en-US" smtClean="0"/>
              <a:t>1/27/2024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1AE202-A735-B0FD-1899-5D830C1FBB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F2E2AE-A2AD-E7C1-C9DC-069F2448A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F3AF6-DB2A-4DFA-A0A5-A984C5D3DF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738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E2F5B05-FA68-640C-4EC9-D408916403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4EBBA7-6C68-696E-FF2A-F9539C402F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54E1FF-DF1F-9DFA-2117-A0B006FCF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CE07E-FE06-4762-A158-FD5870812E9C}" type="datetimeFigureOut">
              <a:rPr lang="en-US" smtClean="0"/>
              <a:t>1/27/2024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D9775F-9B65-9A42-26D8-FF9024DA7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ED84AB-1D4D-9DA8-19BE-B3163280D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F3AF6-DB2A-4DFA-A0A5-A984C5D3DF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3696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44D8D-59CE-929D-4DA0-7DC630BB1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EF093D-AAFD-6BA6-11D2-95BBFDF2CE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39482A-5F98-09E7-7DB3-D65D029399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CE07E-FE06-4762-A158-FD5870812E9C}" type="datetimeFigureOut">
              <a:rPr lang="en-US" smtClean="0"/>
              <a:t>1/27/2024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EFCDDD-844A-DDD1-3E1D-38DD19632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EF96D8-03D5-5F57-C1D2-E027B61F4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F3AF6-DB2A-4DFA-A0A5-A984C5D3DF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8791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AB4976-5CA0-A7F0-4006-428DFA7D4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17F5A9-8420-6D4E-18AD-0048CA3C01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4164CA-7C00-B61F-B8AB-23D113D28F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CE07E-FE06-4762-A158-FD5870812E9C}" type="datetimeFigureOut">
              <a:rPr lang="en-US" smtClean="0"/>
              <a:t>1/27/2024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1D32C6-9B43-3EDA-8747-6BD0D4E5F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0F48EB-25DE-AD98-4374-F911509DB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F3AF6-DB2A-4DFA-A0A5-A984C5D3DF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568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71161F-72E4-E101-C8A5-41D86707E3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1A765B-E6EE-64FB-AA65-EEC52744C0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7A576B-C584-E515-E688-BA80386E99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B595B4-F57C-4A7D-A3B7-5AE5CCA98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CE07E-FE06-4762-A158-FD5870812E9C}" type="datetimeFigureOut">
              <a:rPr lang="en-US" smtClean="0"/>
              <a:t>1/27/2024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81C342-C593-C25B-B7C2-C10E98AD3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1B48EE-BA61-4E08-9FA0-E3730583B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F3AF6-DB2A-4DFA-A0A5-A984C5D3DF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7390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4BF70A-754C-D10B-FCCA-FBCDD1ABF8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D251E2-6C62-DA69-5BE8-8F15F4D889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9A27FC-5029-EAB9-32D2-F23BFF6B4A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4DAA07-8377-09A4-D4A9-F02D4EBCE2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8165C1-C864-6EA0-F30F-FE17924FF3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4DF2F55-E940-816A-89B9-6E26D46FF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CE07E-FE06-4762-A158-FD5870812E9C}" type="datetimeFigureOut">
              <a:rPr lang="en-US" smtClean="0"/>
              <a:t>1/27/2024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02671D-86A4-4C0D-78AF-AF5BE0D8B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2A30D4-B373-8F71-0490-009F4479E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F3AF6-DB2A-4DFA-A0A5-A984C5D3DF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4252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4DD37-0742-3879-87A8-F5171FBAD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63A935F-BB33-10EB-3AD9-CFE058964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CE07E-FE06-4762-A158-FD5870812E9C}" type="datetimeFigureOut">
              <a:rPr lang="en-US" smtClean="0"/>
              <a:t>1/27/2024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4D5821-7A41-AFF4-304C-7613C87B23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804397-88A6-253B-551C-B20377B4D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F3AF6-DB2A-4DFA-A0A5-A984C5D3DF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0640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94D31A-9F82-3932-D62E-677BA14576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CE07E-FE06-4762-A158-FD5870812E9C}" type="datetimeFigureOut">
              <a:rPr lang="en-US" smtClean="0"/>
              <a:t>1/27/2024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EA61307-DE96-6560-B76E-CAFCD06D6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07DE47-3CEF-3321-39CA-50531D988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F3AF6-DB2A-4DFA-A0A5-A984C5D3DF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7020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6D56A-DD15-76E6-2735-97D0AC5E9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0C1984-E2B8-A654-2C89-0433C985AE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32D892-D01C-F43C-6529-A569CBAB11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FEF826-1E95-3B10-DB61-4A4B19AFDA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CE07E-FE06-4762-A158-FD5870812E9C}" type="datetimeFigureOut">
              <a:rPr lang="en-US" smtClean="0"/>
              <a:t>1/27/2024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51CB78-6579-9254-4017-D0A65ED86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7D08F7-ED4D-31C8-1C66-5A2949F8F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F3AF6-DB2A-4DFA-A0A5-A984C5D3DF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8454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2EC19C-CFF9-ADB4-D396-716597584E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7F3DC9-3E13-9BED-7AB9-5F25FCC6FF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8425EE-ED03-F467-97A4-3E18F6CCE8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4717F8-52A8-35F0-E2F9-0E2EB13AF5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CE07E-FE06-4762-A158-FD5870812E9C}" type="datetimeFigureOut">
              <a:rPr lang="en-US" smtClean="0"/>
              <a:t>1/27/2024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1366F3-EBD4-FA27-4CFE-69A9CAE9D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0B69DE-DD90-45A5-C570-3DEC5CB6F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F3AF6-DB2A-4DFA-A0A5-A984C5D3DF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655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C523576-EDC5-C5D2-CD0E-A56F3625C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ABBFFD-3118-825E-EC6A-213CDF4E91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5A1DD8-4CC0-0B0E-32D6-B5C867281F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2CE07E-FE06-4762-A158-FD5870812E9C}" type="datetimeFigureOut">
              <a:rPr lang="en-US" smtClean="0"/>
              <a:t>1/27/2024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0CB236-1E15-4664-A614-C772240001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88203C-D6BB-EFD8-D2BC-51BB8B8AED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BF3AF6-DB2A-4DFA-A0A5-A984C5D3DF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800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jpeg"/><Relationship Id="rId5" Type="http://schemas.openxmlformats.org/officeDocument/2006/relationships/hyperlink" Target="mailto:Muhammad.salman10@law.ac.uk" TargetMode="Externa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3.png"/><Relationship Id="rId5" Type="http://schemas.openxmlformats.org/officeDocument/2006/relationships/image" Target="../media/image5.JP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6.png"/><Relationship Id="rId5" Type="http://schemas.openxmlformats.org/officeDocument/2006/relationships/hyperlink" Target="https://github.com/itxmsalman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0">
            <a:extLst>
              <a:ext uri="{FF2B5EF4-FFF2-40B4-BE49-F238E27FC236}">
                <a16:creationId xmlns:a16="http://schemas.microsoft.com/office/drawing/2014/main" id="{62698D5F-90C0-144A-D564-FC333CDCBE2C}"/>
              </a:ext>
            </a:extLst>
          </p:cNvPr>
          <p:cNvSpPr/>
          <p:nvPr/>
        </p:nvSpPr>
        <p:spPr>
          <a:xfrm>
            <a:off x="0" y="4010"/>
            <a:ext cx="12192000" cy="6858000"/>
          </a:xfrm>
          <a:prstGeom prst="rect">
            <a:avLst/>
          </a:prstGeom>
          <a:solidFill>
            <a:srgbClr val="AABCB6"/>
          </a:solidFill>
          <a:ln/>
        </p:spPr>
      </p:sp>
      <p:pic>
        <p:nvPicPr>
          <p:cNvPr id="19" name="Image 0" descr="preencoded.png">
            <a:extLst>
              <a:ext uri="{FF2B5EF4-FFF2-40B4-BE49-F238E27FC236}">
                <a16:creationId xmlns:a16="http://schemas.microsoft.com/office/drawing/2014/main" id="{8B71C958-7859-1351-3769-01A0CD5F98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2030"/>
            <a:ext cx="12192000" cy="6858000"/>
          </a:xfrm>
          <a:prstGeom prst="rect">
            <a:avLst/>
          </a:prstGeom>
        </p:spPr>
      </p:pic>
      <p:sp>
        <p:nvSpPr>
          <p:cNvPr id="18" name="Shape 1">
            <a:extLst>
              <a:ext uri="{FF2B5EF4-FFF2-40B4-BE49-F238E27FC236}">
                <a16:creationId xmlns:a16="http://schemas.microsoft.com/office/drawing/2014/main" id="{77AAE23D-A255-E163-27A1-4D1756428D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2030"/>
            <a:ext cx="12192000" cy="6858000"/>
          </a:xfrm>
          <a:prstGeom prst="rect">
            <a:avLst/>
          </a:prstGeom>
          <a:solidFill>
            <a:srgbClr val="FFF8F0">
              <a:alpha val="85000"/>
            </a:srgbClr>
          </a:solidFill>
          <a:ln/>
        </p:spPr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C957B53-3F4C-2E33-DF78-52630161B806}"/>
              </a:ext>
            </a:extLst>
          </p:cNvPr>
          <p:cNvSpPr txBox="1"/>
          <p:nvPr/>
        </p:nvSpPr>
        <p:spPr>
          <a:xfrm>
            <a:off x="420806" y="3158922"/>
            <a:ext cx="5254388" cy="32624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2C3F4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MUHAMMAD SALMAN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rgbClr val="2C3F4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Task Manager Application</a:t>
            </a:r>
            <a:endParaRPr lang="en-US" sz="2000" dirty="0">
              <a:solidFill>
                <a:srgbClr val="2C3F4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rgbClr val="2C3F4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Task Management System (Software Dev 02)</a:t>
            </a:r>
          </a:p>
          <a:p>
            <a:r>
              <a:rPr lang="en-US" sz="2000" dirty="0">
                <a:solidFill>
                  <a:srgbClr val="2C3F4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Student ID: 0384610</a:t>
            </a:r>
          </a:p>
          <a:p>
            <a:r>
              <a:rPr lang="en-US" sz="2000" dirty="0">
                <a:solidFill>
                  <a:srgbClr val="2C3F42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Muhammad.salman10@law.ac.uk</a:t>
            </a:r>
            <a:endParaRPr lang="en-US" sz="2000" dirty="0">
              <a:solidFill>
                <a:srgbClr val="2C3F4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solidFill>
                <a:srgbClr val="2C3F4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solidFill>
                <a:srgbClr val="2C3F4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rgbClr val="2C3F4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Supervisor</a:t>
            </a:r>
          </a:p>
          <a:p>
            <a:r>
              <a:rPr lang="en-US" sz="2000" dirty="0">
                <a:solidFill>
                  <a:srgbClr val="2C3F4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Oluwole </a:t>
            </a:r>
            <a:r>
              <a:rPr lang="en-US" sz="2000" dirty="0" err="1">
                <a:solidFill>
                  <a:srgbClr val="2C3F4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Ajala</a:t>
            </a:r>
            <a:endParaRPr lang="en-US" sz="2000" dirty="0">
              <a:solidFill>
                <a:srgbClr val="2C3F4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8287193-EBFB-D845-CB0E-BDFF425014D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102"/>
          <a:stretch/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  <p:pic>
        <p:nvPicPr>
          <p:cNvPr id="2" name="My Intro">
            <a:hlinkClick r:id="" action="ppaction://media"/>
            <a:extLst>
              <a:ext uri="{FF2B5EF4-FFF2-40B4-BE49-F238E27FC236}">
                <a16:creationId xmlns:a16="http://schemas.microsoft.com/office/drawing/2014/main" id="{BD3B03E5-5576-E861-CA6A-E68001A9B54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3541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171"/>
    </mc:Choice>
    <mc:Fallback>
      <p:transition spd="slow" advTm="291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17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0">
            <a:extLst>
              <a:ext uri="{FF2B5EF4-FFF2-40B4-BE49-F238E27FC236}">
                <a16:creationId xmlns:a16="http://schemas.microsoft.com/office/drawing/2014/main" id="{54708E75-8F8F-BDAF-BDE9-F3D1E220115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AABCB6"/>
          </a:solidFill>
          <a:ln/>
        </p:spPr>
      </p:sp>
      <p:pic>
        <p:nvPicPr>
          <p:cNvPr id="7" name="Image 0" descr="preencoded.png">
            <a:extLst>
              <a:ext uri="{FF2B5EF4-FFF2-40B4-BE49-F238E27FC236}">
                <a16:creationId xmlns:a16="http://schemas.microsoft.com/office/drawing/2014/main" id="{50C9ADCD-AD0C-595B-2A31-2E79DF6D9D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1">
            <a:extLst>
              <a:ext uri="{FF2B5EF4-FFF2-40B4-BE49-F238E27FC236}">
                <a16:creationId xmlns:a16="http://schemas.microsoft.com/office/drawing/2014/main" id="{7E7E3888-B27D-0211-D883-5877AA963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8F0">
              <a:alpha val="85000"/>
            </a:srgbClr>
          </a:solidFill>
          <a:ln/>
        </p:spPr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DCB5C6EE-6F4B-409A-8CFE-56746E0924CF}"/>
              </a:ext>
            </a:extLst>
          </p:cNvPr>
          <p:cNvSpPr/>
          <p:nvPr/>
        </p:nvSpPr>
        <p:spPr>
          <a:xfrm>
            <a:off x="1333859" y="1734669"/>
            <a:ext cx="757725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kern="0" spc="-131" dirty="0">
                <a:solidFill>
                  <a:srgbClr val="2C3F42"/>
                </a:solidFill>
                <a:latin typeface="Times New Roman" panose="02020603050405020304" pitchFamily="18" charset="0"/>
                <a:ea typeface="Bitter" pitchFamily="34" charset="-122"/>
                <a:cs typeface="Times New Roman" panose="02020603050405020304" pitchFamily="18" charset="0"/>
              </a:rPr>
              <a:t>Introduction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Manager Application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 data, Add, Show, Remove, Modify, Exit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Save Data in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db.json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Managing tasks, deadlines, and statuses.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Introduction">
            <a:hlinkClick r:id="" action="ppaction://media"/>
            <a:extLst>
              <a:ext uri="{FF2B5EF4-FFF2-40B4-BE49-F238E27FC236}">
                <a16:creationId xmlns:a16="http://schemas.microsoft.com/office/drawing/2014/main" id="{A726A729-55CD-2DA2-164A-CEED67ADFD8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304181"/>
      </p:ext>
    </p:extLst>
  </p:cSld>
  <p:clrMapOvr>
    <a:masterClrMapping/>
  </p:clrMapOvr>
  <p:transition spd="slow" advTm="40329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4032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0">
            <a:extLst>
              <a:ext uri="{FF2B5EF4-FFF2-40B4-BE49-F238E27FC236}">
                <a16:creationId xmlns:a16="http://schemas.microsoft.com/office/drawing/2014/main" id="{54708E75-8F8F-BDAF-BDE9-F3D1E220115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AABCB6"/>
          </a:solidFill>
          <a:ln/>
        </p:spPr>
      </p:sp>
      <p:pic>
        <p:nvPicPr>
          <p:cNvPr id="7" name="Image 0" descr="preencoded.png">
            <a:extLst>
              <a:ext uri="{FF2B5EF4-FFF2-40B4-BE49-F238E27FC236}">
                <a16:creationId xmlns:a16="http://schemas.microsoft.com/office/drawing/2014/main" id="{50C9ADCD-AD0C-595B-2A31-2E79DF6D9D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1">
            <a:extLst>
              <a:ext uri="{FF2B5EF4-FFF2-40B4-BE49-F238E27FC236}">
                <a16:creationId xmlns:a16="http://schemas.microsoft.com/office/drawing/2014/main" id="{7E7E3888-B27D-0211-D883-5877AA963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8F0">
              <a:alpha val="85000"/>
            </a:srgbClr>
          </a:solidFill>
          <a:ln/>
        </p:spPr>
      </p:sp>
      <p:sp>
        <p:nvSpPr>
          <p:cNvPr id="10" name="Text 3">
            <a:extLst>
              <a:ext uri="{FF2B5EF4-FFF2-40B4-BE49-F238E27FC236}">
                <a16:creationId xmlns:a16="http://schemas.microsoft.com/office/drawing/2014/main" id="{71BA01E0-E372-B8B3-3DD9-DD1C6F4615AE}"/>
              </a:ext>
            </a:extLst>
          </p:cNvPr>
          <p:cNvSpPr/>
          <p:nvPr/>
        </p:nvSpPr>
        <p:spPr>
          <a:xfrm>
            <a:off x="1582118" y="1831642"/>
            <a:ext cx="757725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5468"/>
              </a:lnSpc>
            </a:pPr>
            <a:r>
              <a:rPr lang="en-US" sz="4374" kern="0" spc="-131" dirty="0">
                <a:solidFill>
                  <a:srgbClr val="2C3F42"/>
                </a:solidFill>
                <a:latin typeface="Times New Roman" panose="02020603050405020304" pitchFamily="18" charset="0"/>
                <a:ea typeface="Bitter" pitchFamily="34" charset="-122"/>
                <a:cs typeface="Times New Roman" panose="02020603050405020304" pitchFamily="18" charset="0"/>
              </a:rPr>
              <a:t>Aim &amp; Objective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User-friendly Application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Generates a unique task ID using the UUID library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Flexibility, and clarity.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 a task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Show all task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Etc.</a:t>
            </a:r>
          </a:p>
        </p:txBody>
      </p:sp>
      <p:pic>
        <p:nvPicPr>
          <p:cNvPr id="2" name="Aim and Objective">
            <a:hlinkClick r:id="" action="ppaction://media"/>
            <a:extLst>
              <a:ext uri="{FF2B5EF4-FFF2-40B4-BE49-F238E27FC236}">
                <a16:creationId xmlns:a16="http://schemas.microsoft.com/office/drawing/2014/main" id="{501A3286-0AFF-0042-24E6-E4C090A1EA7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175290"/>
      </p:ext>
    </p:extLst>
  </p:cSld>
  <p:clrMapOvr>
    <a:masterClrMapping/>
  </p:clrMapOvr>
  <p:transition spd="slow" advTm="58126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8" dur="5812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0">
            <a:extLst>
              <a:ext uri="{FF2B5EF4-FFF2-40B4-BE49-F238E27FC236}">
                <a16:creationId xmlns:a16="http://schemas.microsoft.com/office/drawing/2014/main" id="{54708E75-8F8F-BDAF-BDE9-F3D1E220115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AABCB6"/>
          </a:solidFill>
          <a:ln/>
        </p:spPr>
      </p:sp>
      <p:pic>
        <p:nvPicPr>
          <p:cNvPr id="7" name="Image 0" descr="preencoded.png">
            <a:extLst>
              <a:ext uri="{FF2B5EF4-FFF2-40B4-BE49-F238E27FC236}">
                <a16:creationId xmlns:a16="http://schemas.microsoft.com/office/drawing/2014/main" id="{50C9ADCD-AD0C-595B-2A31-2E79DF6D9D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1">
            <a:extLst>
              <a:ext uri="{FF2B5EF4-FFF2-40B4-BE49-F238E27FC236}">
                <a16:creationId xmlns:a16="http://schemas.microsoft.com/office/drawing/2014/main" id="{7E7E3888-B27D-0211-D883-5877AA963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8F0">
              <a:alpha val="85000"/>
            </a:srgbClr>
          </a:solidFill>
          <a:ln/>
        </p:spPr>
      </p:sp>
      <p:sp>
        <p:nvSpPr>
          <p:cNvPr id="10" name="Text 3">
            <a:extLst>
              <a:ext uri="{FF2B5EF4-FFF2-40B4-BE49-F238E27FC236}">
                <a16:creationId xmlns:a16="http://schemas.microsoft.com/office/drawing/2014/main" id="{71BA01E0-E372-B8B3-3DD9-DD1C6F4615AE}"/>
              </a:ext>
            </a:extLst>
          </p:cNvPr>
          <p:cNvSpPr/>
          <p:nvPr/>
        </p:nvSpPr>
        <p:spPr>
          <a:xfrm>
            <a:off x="1246772" y="624358"/>
            <a:ext cx="757725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5468"/>
              </a:lnSpc>
            </a:pPr>
            <a:r>
              <a:rPr lang="en-US" sz="4374" kern="0" spc="-131" dirty="0">
                <a:solidFill>
                  <a:srgbClr val="2C3F42"/>
                </a:solidFill>
                <a:latin typeface="Times New Roman" panose="02020603050405020304" pitchFamily="18" charset="0"/>
                <a:ea typeface="Bitter" pitchFamily="34" charset="-122"/>
                <a:cs typeface="Times New Roman" panose="02020603050405020304" pitchFamily="18" charset="0"/>
              </a:rPr>
              <a:t>Key Features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Modules and Packages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File Operations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Management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Interaction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Structure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Looping Structure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Error Handling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Date Input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Console Output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Graceful Exit						Demo Code</a:t>
            </a:r>
          </a:p>
        </p:txBody>
      </p:sp>
      <p:pic>
        <p:nvPicPr>
          <p:cNvPr id="8" name="Key Features">
            <a:hlinkClick r:id="" action="ppaction://media"/>
            <a:extLst>
              <a:ext uri="{FF2B5EF4-FFF2-40B4-BE49-F238E27FC236}">
                <a16:creationId xmlns:a16="http://schemas.microsoft.com/office/drawing/2014/main" id="{53601D0E-C3ED-3B03-87D5-2226FCC4F79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46457" y="3141259"/>
            <a:ext cx="609600" cy="6096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2D568C1-6542-F730-1CCF-818847151FF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2180" y="1512307"/>
            <a:ext cx="5495649" cy="3833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254835"/>
      </p:ext>
    </p:extLst>
  </p:cSld>
  <p:clrMapOvr>
    <a:masterClrMapping/>
  </p:clrMapOvr>
  <p:transition spd="slow" advTm="15887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0" dur="15887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4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0">
            <a:extLst>
              <a:ext uri="{FF2B5EF4-FFF2-40B4-BE49-F238E27FC236}">
                <a16:creationId xmlns:a16="http://schemas.microsoft.com/office/drawing/2014/main" id="{54708E75-8F8F-BDAF-BDE9-F3D1E220115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AABCB6"/>
          </a:solidFill>
          <a:ln/>
        </p:spPr>
      </p:sp>
      <p:pic>
        <p:nvPicPr>
          <p:cNvPr id="7" name="Image 0" descr="preencoded.png">
            <a:extLst>
              <a:ext uri="{FF2B5EF4-FFF2-40B4-BE49-F238E27FC236}">
                <a16:creationId xmlns:a16="http://schemas.microsoft.com/office/drawing/2014/main" id="{50C9ADCD-AD0C-595B-2A31-2E79DF6D9D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1">
            <a:extLst>
              <a:ext uri="{FF2B5EF4-FFF2-40B4-BE49-F238E27FC236}">
                <a16:creationId xmlns:a16="http://schemas.microsoft.com/office/drawing/2014/main" id="{7E7E3888-B27D-0211-D883-5877AA963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8F0">
              <a:alpha val="85000"/>
            </a:srgbClr>
          </a:solidFill>
          <a:ln/>
        </p:spPr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DCB5C6EE-6F4B-409A-8CFE-56746E0924CF}"/>
              </a:ext>
            </a:extLst>
          </p:cNvPr>
          <p:cNvSpPr/>
          <p:nvPr/>
        </p:nvSpPr>
        <p:spPr>
          <a:xfrm>
            <a:off x="1173336" y="723218"/>
            <a:ext cx="757725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5468"/>
              </a:lnSpc>
            </a:pPr>
            <a:r>
              <a:rPr lang="en-US" sz="4374" kern="0" spc="-131" dirty="0">
                <a:solidFill>
                  <a:srgbClr val="2C3F42"/>
                </a:solidFill>
                <a:latin typeface="Times New Roman" panose="02020603050405020304" pitchFamily="18" charset="0"/>
                <a:ea typeface="Bitter" pitchFamily="34" charset="-122"/>
                <a:cs typeface="Times New Roman" panose="02020603050405020304" pitchFamily="18" charset="0"/>
              </a:rPr>
              <a:t>Functionality Overview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Addition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Viewing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Removal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Modification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Status Modification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Interface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Interface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Error Handling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Date Input (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getDate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function)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				Code Demo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01818F-00D9-5E9D-B308-32BAD74102D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2502" y="1733288"/>
            <a:ext cx="5927038" cy="3609787"/>
          </a:xfrm>
          <a:prstGeom prst="rect">
            <a:avLst/>
          </a:prstGeom>
        </p:spPr>
      </p:pic>
      <p:pic>
        <p:nvPicPr>
          <p:cNvPr id="8" name="Functionality Overview">
            <a:hlinkClick r:id="" action="ppaction://media"/>
            <a:extLst>
              <a:ext uri="{FF2B5EF4-FFF2-40B4-BE49-F238E27FC236}">
                <a16:creationId xmlns:a16="http://schemas.microsoft.com/office/drawing/2014/main" id="{F00C6114-C8FF-FB5D-0D00-D842B261430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177355"/>
      </p:ext>
    </p:extLst>
  </p:cSld>
  <p:clrMapOvr>
    <a:masterClrMapping/>
  </p:clrMapOvr>
  <p:transition spd="slow" advTm="161613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6161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0">
            <a:extLst>
              <a:ext uri="{FF2B5EF4-FFF2-40B4-BE49-F238E27FC236}">
                <a16:creationId xmlns:a16="http://schemas.microsoft.com/office/drawing/2014/main" id="{54708E75-8F8F-BDAF-BDE9-F3D1E220115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AABCB6"/>
          </a:solidFill>
          <a:ln/>
        </p:spPr>
      </p:sp>
      <p:pic>
        <p:nvPicPr>
          <p:cNvPr id="7" name="Image 0" descr="preencoded.png">
            <a:extLst>
              <a:ext uri="{FF2B5EF4-FFF2-40B4-BE49-F238E27FC236}">
                <a16:creationId xmlns:a16="http://schemas.microsoft.com/office/drawing/2014/main" id="{50C9ADCD-AD0C-595B-2A31-2E79DF6D9D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1">
            <a:extLst>
              <a:ext uri="{FF2B5EF4-FFF2-40B4-BE49-F238E27FC236}">
                <a16:creationId xmlns:a16="http://schemas.microsoft.com/office/drawing/2014/main" id="{7E7E3888-B27D-0211-D883-5877AA963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8F0">
              <a:alpha val="85000"/>
            </a:srgbClr>
          </a:solidFill>
          <a:ln/>
        </p:spPr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DCB5C6EE-6F4B-409A-8CFE-56746E0924CF}"/>
              </a:ext>
            </a:extLst>
          </p:cNvPr>
          <p:cNvSpPr/>
          <p:nvPr/>
        </p:nvSpPr>
        <p:spPr>
          <a:xfrm>
            <a:off x="1274069" y="1533203"/>
            <a:ext cx="757725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5468"/>
              </a:lnSpc>
            </a:pPr>
            <a:r>
              <a:rPr lang="en-US" sz="4374" kern="0" spc="-131" dirty="0">
                <a:solidFill>
                  <a:srgbClr val="2C3F42"/>
                </a:solidFill>
                <a:latin typeface="Times New Roman" panose="02020603050405020304" pitchFamily="18" charset="0"/>
                <a:ea typeface="Bitter" pitchFamily="34" charset="-122"/>
                <a:cs typeface="Times New Roman" panose="02020603050405020304" pitchFamily="18" charset="0"/>
              </a:rPr>
              <a:t>Background Overview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Programming Language and Libraries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File Storage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Structure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Looping Structure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Modular Design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Input Handling</a:t>
            </a:r>
          </a:p>
        </p:txBody>
      </p:sp>
      <p:pic>
        <p:nvPicPr>
          <p:cNvPr id="2" name="Overview">
            <a:hlinkClick r:id="" action="ppaction://media"/>
            <a:extLst>
              <a:ext uri="{FF2B5EF4-FFF2-40B4-BE49-F238E27FC236}">
                <a16:creationId xmlns:a16="http://schemas.microsoft.com/office/drawing/2014/main" id="{27D2FCC1-69B0-0485-0CE8-6FC19509D3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704704"/>
      </p:ext>
    </p:extLst>
  </p:cSld>
  <p:clrMapOvr>
    <a:masterClrMapping/>
  </p:clrMapOvr>
  <p:transition spd="slow" advTm="32325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8" dur="3232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0">
            <a:extLst>
              <a:ext uri="{FF2B5EF4-FFF2-40B4-BE49-F238E27FC236}">
                <a16:creationId xmlns:a16="http://schemas.microsoft.com/office/drawing/2014/main" id="{54708E75-8F8F-BDAF-BDE9-F3D1E220115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AABCB6"/>
          </a:solidFill>
          <a:ln/>
        </p:spPr>
      </p:sp>
      <p:pic>
        <p:nvPicPr>
          <p:cNvPr id="7" name="Image 0" descr="preencoded.png">
            <a:extLst>
              <a:ext uri="{FF2B5EF4-FFF2-40B4-BE49-F238E27FC236}">
                <a16:creationId xmlns:a16="http://schemas.microsoft.com/office/drawing/2014/main" id="{50C9ADCD-AD0C-595B-2A31-2E79DF6D9D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1">
            <a:extLst>
              <a:ext uri="{FF2B5EF4-FFF2-40B4-BE49-F238E27FC236}">
                <a16:creationId xmlns:a16="http://schemas.microsoft.com/office/drawing/2014/main" id="{7E7E3888-B27D-0211-D883-5877AA963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8F0">
              <a:alpha val="85000"/>
            </a:srgbClr>
          </a:solidFill>
          <a:ln/>
        </p:spPr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DCB5C6EE-6F4B-409A-8CFE-56746E0924CF}"/>
              </a:ext>
            </a:extLst>
          </p:cNvPr>
          <p:cNvSpPr/>
          <p:nvPr/>
        </p:nvSpPr>
        <p:spPr>
          <a:xfrm>
            <a:off x="1274069" y="1533203"/>
            <a:ext cx="757725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5468"/>
              </a:lnSpc>
            </a:pPr>
            <a:r>
              <a:rPr lang="en-US" sz="4374" kern="0" spc="-131" dirty="0">
                <a:solidFill>
                  <a:srgbClr val="2C3F42"/>
                </a:solidFill>
                <a:latin typeface="Times New Roman" panose="02020603050405020304" pitchFamily="18" charset="0"/>
                <a:ea typeface="Bitter" pitchFamily="34" charset="-122"/>
                <a:cs typeface="Times New Roman" panose="02020603050405020304" pitchFamily="18" charset="0"/>
              </a:rPr>
              <a:t>Background Overview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Error Handling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Functionality Overview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Explanation…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62C7B50-1156-ACA6-C56F-B9EF30F818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684456"/>
      </p:ext>
    </p:extLst>
  </p:cSld>
  <p:clrMapOvr>
    <a:masterClrMapping/>
  </p:clrMapOvr>
  <p:transition spd="slow" advTm="24441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2444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0">
            <a:extLst>
              <a:ext uri="{FF2B5EF4-FFF2-40B4-BE49-F238E27FC236}">
                <a16:creationId xmlns:a16="http://schemas.microsoft.com/office/drawing/2014/main" id="{54708E75-8F8F-BDAF-BDE9-F3D1E220115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AABCB6"/>
          </a:solidFill>
          <a:ln/>
        </p:spPr>
      </p:sp>
      <p:pic>
        <p:nvPicPr>
          <p:cNvPr id="7" name="Image 0" descr="preencoded.png">
            <a:extLst>
              <a:ext uri="{FF2B5EF4-FFF2-40B4-BE49-F238E27FC236}">
                <a16:creationId xmlns:a16="http://schemas.microsoft.com/office/drawing/2014/main" id="{50C9ADCD-AD0C-595B-2A31-2E79DF6D9D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1">
            <a:extLst>
              <a:ext uri="{FF2B5EF4-FFF2-40B4-BE49-F238E27FC236}">
                <a16:creationId xmlns:a16="http://schemas.microsoft.com/office/drawing/2014/main" id="{7E7E3888-B27D-0211-D883-5877AA963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8F0">
              <a:alpha val="85000"/>
            </a:srgbClr>
          </a:solidFill>
          <a:ln/>
        </p:spPr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DCB5C6EE-6F4B-409A-8CFE-56746E0924CF}"/>
              </a:ext>
            </a:extLst>
          </p:cNvPr>
          <p:cNvSpPr/>
          <p:nvPr/>
        </p:nvSpPr>
        <p:spPr>
          <a:xfrm>
            <a:off x="1145174" y="849298"/>
            <a:ext cx="757725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5468"/>
              </a:lnSpc>
            </a:pPr>
            <a:r>
              <a:rPr lang="en-US" sz="4374" kern="0" spc="-131" dirty="0">
                <a:solidFill>
                  <a:srgbClr val="2C3F42"/>
                </a:solidFill>
                <a:latin typeface="Times New Roman" panose="02020603050405020304" pitchFamily="18" charset="0"/>
                <a:ea typeface="Bitter" pitchFamily="34" charset="-122"/>
                <a:cs typeface="Times New Roman" panose="02020603050405020304" pitchFamily="18" charset="0"/>
              </a:rPr>
              <a:t>Key Conclusion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User-Friendly Interface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Persistence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Modular Design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Rich Formatting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Error Handling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Variety of Operations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Structure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Continuous Interaction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Integration of Date Input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Overall Efficiency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https://github.com/itxmsalman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24891D-8EAD-81A8-74F5-A42CF7D5A65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2431" y="4387745"/>
            <a:ext cx="2829083" cy="2173680"/>
          </a:xfrm>
          <a:prstGeom prst="rect">
            <a:avLst/>
          </a:prstGeom>
        </p:spPr>
      </p:pic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7F55EE9-651C-B0B6-4320-4CF10322676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747890"/>
      </p:ext>
    </p:extLst>
  </p:cSld>
  <p:clrMapOvr>
    <a:masterClrMapping/>
  </p:clrMapOvr>
  <p:transition spd="slow" advTm="10126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8" dur="1012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4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1618</TotalTime>
  <Words>209</Words>
  <Application>Microsoft Office PowerPoint</Application>
  <PresentationFormat>Widescreen</PresentationFormat>
  <Paragraphs>70</Paragraphs>
  <Slides>8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Sahil khan khalilX</dc:creator>
  <cp:lastModifiedBy>Sahil khan khalilX</cp:lastModifiedBy>
  <cp:revision>95</cp:revision>
  <dcterms:created xsi:type="dcterms:W3CDTF">2024-01-09T19:34:27Z</dcterms:created>
  <dcterms:modified xsi:type="dcterms:W3CDTF">2024-01-28T18:41:22Z</dcterms:modified>
</cp:coreProperties>
</file>

<file path=docProps/thumbnail.jpeg>
</file>